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9db6842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49db6842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47.gif"/><Relationship Id="rId5" Type="http://schemas.openxmlformats.org/officeDocument/2006/relationships/image" Target="../media/image42.gif"/><Relationship Id="rId6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0" Type="http://schemas.openxmlformats.org/officeDocument/2006/relationships/image" Target="../media/image2.jpg"/><Relationship Id="rId9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50.png"/><Relationship Id="rId13" Type="http://schemas.openxmlformats.org/officeDocument/2006/relationships/image" Target="../media/image16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15" Type="http://schemas.openxmlformats.org/officeDocument/2006/relationships/image" Target="../media/image2.jpg"/><Relationship Id="rId1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29.png"/><Relationship Id="rId6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jpg"/><Relationship Id="rId10" Type="http://schemas.openxmlformats.org/officeDocument/2006/relationships/image" Target="../media/image34.png"/><Relationship Id="rId13" Type="http://schemas.openxmlformats.org/officeDocument/2006/relationships/image" Target="../media/image29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9" Type="http://schemas.openxmlformats.org/officeDocument/2006/relationships/image" Target="../media/image21.png"/><Relationship Id="rId14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Relationship Id="rId7" Type="http://schemas.openxmlformats.org/officeDocument/2006/relationships/image" Target="../media/image32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9" Type="http://schemas.openxmlformats.org/officeDocument/2006/relationships/image" Target="../media/image28.gif"/><Relationship Id="rId5" Type="http://schemas.openxmlformats.org/officeDocument/2006/relationships/image" Target="../media/image24.png"/><Relationship Id="rId6" Type="http://schemas.openxmlformats.org/officeDocument/2006/relationships/image" Target="../media/image37.jpg"/><Relationship Id="rId7" Type="http://schemas.openxmlformats.org/officeDocument/2006/relationships/image" Target="../media/image27.jpg"/><Relationship Id="rId8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33.gif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9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30.png"/><Relationship Id="rId7" Type="http://schemas.openxmlformats.org/officeDocument/2006/relationships/image" Target="../media/image46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41.jpg"/><Relationship Id="rId6" Type="http://schemas.openxmlformats.org/officeDocument/2006/relationships/image" Target="../media/image45.jpg"/><Relationship Id="rId7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8747470733a2f2f692e696d6775722e636f6d2f68764969344b412e676966.gif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025" y="745425"/>
            <a:ext cx="5762476" cy="43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 rot="-295">
            <a:off x="353052" y="1018594"/>
            <a:ext cx="868935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Experiencia de trabajo Equipo Bot</a:t>
            </a:r>
            <a:endParaRPr b="1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1325" y="4023326"/>
            <a:ext cx="11811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 rot="-295">
            <a:off x="-14223" y="377626"/>
            <a:ext cx="7001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Agradecimientos 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 rot="-295">
            <a:off x="-14223" y="935311"/>
            <a:ext cx="7001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¿Preguntas?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 rot="-295">
            <a:off x="-14223" y="1673026"/>
            <a:ext cx="7001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Repositorio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 rot="-295">
            <a:off x="1128754" y="2206426"/>
            <a:ext cx="7001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https://github.com/yogparra/ExperienciaEquipoBot.git 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375" y="2945851"/>
            <a:ext cx="2259749" cy="209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2783125"/>
            <a:ext cx="1585975" cy="22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 rot="-287">
            <a:off x="101596" y="3389262"/>
            <a:ext cx="3589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Relatores: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 rot="-303">
            <a:off x="101617" y="3880401"/>
            <a:ext cx="392238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Marco Duarte Lopez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Guillermo Parra Astorga</a:t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1325" y="4023326"/>
            <a:ext cx="11811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1058" y="2030522"/>
            <a:ext cx="598939" cy="67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9997" y="2046174"/>
            <a:ext cx="505643" cy="672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64" name="Google Shape;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648" y="1345005"/>
            <a:ext cx="1792828" cy="179282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 rot="-5400000">
            <a:off x="2811403" y="2218640"/>
            <a:ext cx="273236" cy="31917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n para exclamaciÃ³n png" id="66" name="Google Shape;6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4597" y="3053763"/>
            <a:ext cx="719280" cy="71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innovar" id="67" name="Google Shape;6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375" y="908673"/>
            <a:ext cx="767191" cy="116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exclamaciÃ³n png" id="68" name="Google Shape;6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2157" y="3042869"/>
            <a:ext cx="661615" cy="71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69" name="Google Shape;6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20570" y="3773043"/>
            <a:ext cx="844952" cy="422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70" name="Google Shape;7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22976" y="3604807"/>
            <a:ext cx="1374042" cy="78389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3671991" y="3025694"/>
            <a:ext cx="368380" cy="42048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 rot="-5400000">
            <a:off x="4956278" y="3824695"/>
            <a:ext cx="273236" cy="31917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482978" y="392449"/>
            <a:ext cx="23348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INNOVAR</a:t>
            </a:r>
            <a:endParaRPr b="1" i="0" sz="2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 rot="10800000">
            <a:off x="6464597" y="2396636"/>
            <a:ext cx="270970" cy="32184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 txBox="1"/>
          <p:nvPr/>
        </p:nvSpPr>
        <p:spPr>
          <a:xfrm rot="-295">
            <a:off x="109977" y="379780"/>
            <a:ext cx="2055473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682834" y="2792153"/>
            <a:ext cx="23015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Ministerio de Vivienda y Urbanismo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2759203" y="4326380"/>
            <a:ext cx="2301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Observar</a:t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499619" y="4326379"/>
            <a:ext cx="2301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Detectar Problemática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exclamaciÃ³n png"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971" y="1480263"/>
            <a:ext cx="523793" cy="523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exclamaciÃ³n png"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10" y="1488920"/>
            <a:ext cx="481800" cy="523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86" name="Google Shape;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88" y="2252415"/>
            <a:ext cx="918153" cy="45907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-52184" y="2730662"/>
            <a:ext cx="13452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Detectar Problemática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-5400000">
            <a:off x="1318336" y="2528853"/>
            <a:ext cx="378967" cy="32246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n para dudas png" id="89" name="Google Shape;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775" y="2323102"/>
            <a:ext cx="786932" cy="9307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1559627" y="1799882"/>
            <a:ext cx="13452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¿Donde nos enfocamos?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 rot="-6988779">
            <a:off x="3188171" y="1562987"/>
            <a:ext cx="189484" cy="54651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 rot="-4084951">
            <a:off x="3186134" y="3067807"/>
            <a:ext cx="189484" cy="54651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relacionada" id="93" name="Google Shape;9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4064" y="936246"/>
            <a:ext cx="1165784" cy="1165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iudadania png" id="94" name="Google Shape;94;p15"/>
          <p:cNvPicPr preferRelativeResize="0"/>
          <p:nvPr/>
        </p:nvPicPr>
        <p:blipFill rotWithShape="1">
          <a:blip r:embed="rId7">
            <a:alphaModFix/>
          </a:blip>
          <a:srcRect b="9328" l="0" r="0" t="0"/>
          <a:stretch/>
        </p:blipFill>
        <p:spPr>
          <a:xfrm>
            <a:off x="3616924" y="3151171"/>
            <a:ext cx="1642076" cy="14889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3767156" y="426958"/>
            <a:ext cx="13452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de Trabajo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3794342" y="2875166"/>
            <a:ext cx="13452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Ciudadanía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5181559" y="354613"/>
            <a:ext cx="287665" cy="2404423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5236611" y="2938550"/>
            <a:ext cx="180012" cy="2072319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n para mucho trabajo png" id="99" name="Google Shape;9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8150" y="152556"/>
            <a:ext cx="715238" cy="518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obsoleto png" id="100" name="Google Shape;10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69224" y="1209644"/>
            <a:ext cx="767921" cy="419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01" name="Google Shape;101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81329" y="2182396"/>
            <a:ext cx="579780" cy="492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demora png" id="102" name="Google Shape;10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81329" y="3289886"/>
            <a:ext cx="435932" cy="435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03" name="Google Shape;10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9224" y="4464000"/>
            <a:ext cx="816577" cy="51178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 rot="-5400000">
            <a:off x="7745019" y="3943618"/>
            <a:ext cx="378967" cy="32246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n para sin casa png" id="105" name="Google Shape;105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1662" y="3796704"/>
            <a:ext cx="837516" cy="843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x roja png" id="106" name="Google Shape;106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84123" y="3824423"/>
            <a:ext cx="344721" cy="393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6181087" y="1147607"/>
            <a:ext cx="14507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 obsoleta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6162439" y="170662"/>
            <a:ext cx="14137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carga Trabajo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6073214" y="2186011"/>
            <a:ext cx="15921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Problemas de comunicación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6181087" y="3090833"/>
            <a:ext cx="12989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Demoras tiempos de respuesta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6057739" y="4396591"/>
            <a:ext cx="16930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información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7773272" y="2828737"/>
            <a:ext cx="154113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 no realiza postulación exitosa</a:t>
            </a:r>
            <a:endParaRPr b="1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 rot="-295">
            <a:off x="109977" y="379757"/>
            <a:ext cx="2590703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 rot="-295">
            <a:off x="214377" y="377626"/>
            <a:ext cx="7001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Innovar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1325" y="4023326"/>
            <a:ext cx="1181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989925"/>
            <a:ext cx="2425625" cy="34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 rot="-391">
            <a:off x="2805175" y="987227"/>
            <a:ext cx="52779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>
                <a:latin typeface="Calibri"/>
                <a:ea typeface="Calibri"/>
                <a:cs typeface="Calibri"/>
                <a:sym typeface="Calibri"/>
              </a:rPr>
              <a:t>Inicios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7181" y="1599527"/>
            <a:ext cx="4383142" cy="3287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 rot="-295">
            <a:off x="214377" y="377626"/>
            <a:ext cx="7001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 de tiempo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1325" y="4023326"/>
            <a:ext cx="1181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548" y="609262"/>
            <a:ext cx="8582925" cy="392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704850" y="1466850"/>
            <a:ext cx="1557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 la idea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000250" y="3752850"/>
            <a:ext cx="1719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Profesionalizar la idea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Formación de equipos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3219450" y="1466850"/>
            <a:ext cx="1557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inicial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4438650" y="3600450"/>
            <a:ext cx="1719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oportunidades Integración continua GitLab CI /CD Pipilene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5962650" y="1466850"/>
            <a:ext cx="1023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 Interno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7181850" y="3600450"/>
            <a:ext cx="1023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 Externo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704850" y="1238250"/>
            <a:ext cx="1557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Octubre 2017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2076450" y="3295650"/>
            <a:ext cx="1557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Diciembre 2017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3295650" y="1238250"/>
            <a:ext cx="13134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Febrero 2018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4667250" y="3295650"/>
            <a:ext cx="11220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Mayo 2018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5734050" y="1238250"/>
            <a:ext cx="1557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Septiembre 2018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6953250" y="3295650"/>
            <a:ext cx="13728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Noviembre 2018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927399" y="919490"/>
            <a:ext cx="371647" cy="29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3355938" y="889093"/>
            <a:ext cx="411436" cy="3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307410" y="426175"/>
            <a:ext cx="486388" cy="38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3894137" y="458126"/>
            <a:ext cx="438173" cy="34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10059" y="4262383"/>
            <a:ext cx="660471" cy="61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40073" y="4368609"/>
            <a:ext cx="472013" cy="39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90049" y="490146"/>
            <a:ext cx="678209" cy="72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9159" y="1308025"/>
            <a:ext cx="435691" cy="56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52913" y="2361884"/>
            <a:ext cx="438175" cy="38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/>
        </p:nvSpPr>
        <p:spPr>
          <a:xfrm rot="-255">
            <a:off x="214375" y="377786"/>
            <a:ext cx="4036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 de tiempo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1325" y="4023326"/>
            <a:ext cx="11811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4362450" y="476250"/>
            <a:ext cx="1023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 Interno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362450" y="2762250"/>
            <a:ext cx="1023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 Externo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2797525"/>
            <a:ext cx="3255245" cy="21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235" y="895650"/>
            <a:ext cx="2648617" cy="190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7060" y="3181650"/>
            <a:ext cx="2980481" cy="18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125" y="1191650"/>
            <a:ext cx="1381125" cy="148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3625" y="971850"/>
            <a:ext cx="1349944" cy="17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 rot="-295">
            <a:off x="214377" y="377626"/>
            <a:ext cx="7001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Tendencias / Futuro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1325" y="4023326"/>
            <a:ext cx="1181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225" y="409826"/>
            <a:ext cx="6977731" cy="392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 rot="-295">
            <a:off x="290575" y="4035225"/>
            <a:ext cx="70011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Bibliografía: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Maximilian Schwarzmüller .- https://academind.com/learn/web-dev/web-dev-trends-2019/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/>
        </p:nvSpPr>
        <p:spPr>
          <a:xfrm rot="-350">
            <a:off x="214348" y="377481"/>
            <a:ext cx="8828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nos trae el futuro…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83" name="Google Shape;1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049" y="1737025"/>
            <a:ext cx="1892675" cy="18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625" y="3447375"/>
            <a:ext cx="810300" cy="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/>
          <p:nvPr/>
        </p:nvSpPr>
        <p:spPr>
          <a:xfrm>
            <a:off x="3941211" y="2862350"/>
            <a:ext cx="180000" cy="2072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100" y="3447375"/>
            <a:ext cx="810300" cy="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4475" y="3041575"/>
            <a:ext cx="717500" cy="7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04475" y="4105950"/>
            <a:ext cx="717500" cy="7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osmosdb" id="189" name="Google Shape;18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2324" y="957925"/>
            <a:ext cx="1622625" cy="8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40198" y="1969025"/>
            <a:ext cx="810300" cy="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62600" y="1969025"/>
            <a:ext cx="893324" cy="8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5390385" y="1221765"/>
            <a:ext cx="201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CosmosDB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5390385" y="2209203"/>
            <a:ext cx="201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Redes sociales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5299475" y="3230975"/>
            <a:ext cx="366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Cognative Services - Computer Vision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390375" y="4295350"/>
            <a:ext cx="357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Cognative Services - Speech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/>
        </p:nvSpPr>
        <p:spPr>
          <a:xfrm rot="-350">
            <a:off x="214375" y="377482"/>
            <a:ext cx="88281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Tendencias / Futuro.-  Como equipo Bot 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4126"/>
            <a:ext cx="18478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1325" y="4023326"/>
            <a:ext cx="1181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8633" y="1614050"/>
            <a:ext cx="2935920" cy="220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599" y="1614050"/>
            <a:ext cx="2087272" cy="2783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9419" y="1614050"/>
            <a:ext cx="2993006" cy="224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